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D897C4-B5E0-4AA4-932D-5195C1F045A6}"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D897C4-B5E0-4AA4-932D-5195C1F045A6}"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D897C4-B5E0-4AA4-932D-5195C1F045A6}"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D897C4-B5E0-4AA4-932D-5195C1F045A6}"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D897C4-B5E0-4AA4-932D-5195C1F045A6}"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D897C4-B5E0-4AA4-932D-5195C1F045A6}"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D897C4-B5E0-4AA4-932D-5195C1F045A6}" type="datetimeFigureOut">
              <a:rPr lang="en-US" smtClean="0"/>
              <a:pPr/>
              <a:t>9/13/2011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D897C4-B5E0-4AA4-932D-5195C1F045A6}" type="datetimeFigureOut">
              <a:rPr lang="en-US" smtClean="0"/>
              <a:pPr/>
              <a:t>9/13/2011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D897C4-B5E0-4AA4-932D-5195C1F045A6}" type="datetimeFigureOut">
              <a:rPr lang="en-US" smtClean="0"/>
              <a:pPr/>
              <a:t>9/13/2011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D897C4-B5E0-4AA4-932D-5195C1F045A6}"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D897C4-B5E0-4AA4-932D-5195C1F045A6}"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A1649-173A-40AB-A2D9-B3BDBE6118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D897C4-B5E0-4AA4-932D-5195C1F045A6}" type="datetimeFigureOut">
              <a:rPr lang="en-US" smtClean="0"/>
              <a:pPr/>
              <a:t>9/13/2011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A1649-173A-40AB-A2D9-B3BDBE6118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PHOTO JOURNALISM COMPOSITON</a:t>
            </a:r>
            <a:endParaRPr lang="en-US" dirty="0"/>
          </a:p>
        </p:txBody>
      </p:sp>
      <p:sp>
        <p:nvSpPr>
          <p:cNvPr id="3" name="Subtitle 2"/>
          <p:cNvSpPr>
            <a:spLocks noGrp="1"/>
          </p:cNvSpPr>
          <p:nvPr>
            <p:ph type="subTitle" idx="1"/>
          </p:nvPr>
        </p:nvSpPr>
        <p:spPr/>
        <p:txBody>
          <a:bodyPr/>
          <a:lstStyle/>
          <a:p>
            <a:r>
              <a:rPr lang="en-US" dirty="0" smtClean="0"/>
              <a:t>By: Ted </a:t>
            </a:r>
            <a:r>
              <a:rPr lang="en-US" dirty="0" err="1" smtClean="0"/>
              <a:t>Eisiminger</a:t>
            </a:r>
            <a:endParaRPr lang="en-US" dirty="0" smtClean="0"/>
          </a:p>
          <a:p>
            <a:r>
              <a:rPr lang="en-US" dirty="0"/>
              <a:t>@</a:t>
            </a:r>
            <a:endParaRPr lang="en-US" dirty="0" smtClean="0"/>
          </a:p>
          <a:p>
            <a:r>
              <a:rPr lang="en-US" dirty="0" smtClean="0"/>
              <a:t>Alex Millard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scivee.tv/assets/videothumb/2826"/>
          <p:cNvPicPr>
            <a:picLocks noChangeAspect="1" noChangeArrowheads="1"/>
          </p:cNvPicPr>
          <p:nvPr/>
        </p:nvPicPr>
        <p:blipFill>
          <a:blip r:embed="rId2" cstate="print"/>
          <a:srcRect/>
          <a:stretch>
            <a:fillRect/>
          </a:stretch>
        </p:blipFill>
        <p:spPr bwMode="auto">
          <a:xfrm>
            <a:off x="0" y="3962400"/>
            <a:ext cx="9144000" cy="2895601"/>
          </a:xfrm>
          <a:prstGeom prst="rect">
            <a:avLst/>
          </a:prstGeom>
          <a:noFill/>
        </p:spPr>
      </p:pic>
      <p:sp>
        <p:nvSpPr>
          <p:cNvPr id="2" name="Title 1"/>
          <p:cNvSpPr>
            <a:spLocks noGrp="1"/>
          </p:cNvSpPr>
          <p:nvPr>
            <p:ph type="title"/>
          </p:nvPr>
        </p:nvSpPr>
        <p:spPr/>
        <p:txBody>
          <a:bodyPr/>
          <a:lstStyle/>
          <a:p>
            <a:r>
              <a:rPr lang="en-US" dirty="0" smtClean="0">
                <a:solidFill>
                  <a:srgbClr val="FFFF00"/>
                </a:solidFill>
              </a:rPr>
              <a:t>Simplicity</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Simpler the photo the better for an article</a:t>
            </a:r>
          </a:p>
          <a:p>
            <a:r>
              <a:rPr lang="en-US" dirty="0" smtClean="0">
                <a:solidFill>
                  <a:srgbClr val="FFFF00"/>
                </a:solidFill>
              </a:rPr>
              <a:t> There should be nothing distracting in the foreground or the background of the photo</a:t>
            </a:r>
          </a:p>
          <a:p>
            <a:r>
              <a:rPr lang="en-US" dirty="0" smtClean="0">
                <a:solidFill>
                  <a:srgbClr val="FFFF00"/>
                </a:solidFill>
              </a:rPr>
              <a:t>Photo should include one, at most two, centers of interest to grab the attention of the reader</a:t>
            </a:r>
            <a:endParaRPr lang="en-US" dirty="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takegreatpictures.com/content/images/fill_the_frame.jpg"/>
          <p:cNvPicPr>
            <a:picLocks noChangeAspect="1" noChangeArrowheads="1"/>
          </p:cNvPicPr>
          <p:nvPr/>
        </p:nvPicPr>
        <p:blipFill>
          <a:blip r:embed="rId2" cstate="print"/>
          <a:srcRect/>
          <a:stretch>
            <a:fillRect/>
          </a:stretch>
        </p:blipFill>
        <p:spPr bwMode="auto">
          <a:xfrm>
            <a:off x="6534150" y="0"/>
            <a:ext cx="2609850" cy="6858000"/>
          </a:xfrm>
          <a:prstGeom prst="rect">
            <a:avLst/>
          </a:prstGeom>
          <a:noFill/>
        </p:spPr>
      </p:pic>
      <p:sp>
        <p:nvSpPr>
          <p:cNvPr id="2" name="Title 1"/>
          <p:cNvSpPr>
            <a:spLocks noGrp="1"/>
          </p:cNvSpPr>
          <p:nvPr>
            <p:ph type="title"/>
          </p:nvPr>
        </p:nvSpPr>
        <p:spPr/>
        <p:txBody>
          <a:bodyPr/>
          <a:lstStyle/>
          <a:p>
            <a:r>
              <a:rPr lang="en-US" dirty="0" smtClean="0">
                <a:solidFill>
                  <a:schemeClr val="accent6">
                    <a:lumMod val="75000"/>
                  </a:schemeClr>
                </a:solidFill>
              </a:rPr>
              <a:t>Framing The Photo </a:t>
            </a:r>
            <a:endParaRPr lang="en-US" dirty="0">
              <a:solidFill>
                <a:schemeClr val="accent6">
                  <a:lumMod val="75000"/>
                </a:schemeClr>
              </a:solidFill>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rPr>
              <a:t>Be close to the subject</a:t>
            </a:r>
          </a:p>
          <a:p>
            <a:r>
              <a:rPr lang="en-US" dirty="0" smtClean="0">
                <a:solidFill>
                  <a:schemeClr val="accent6">
                    <a:lumMod val="75000"/>
                  </a:schemeClr>
                </a:solidFill>
              </a:rPr>
              <a:t>Do not have any wasted space in the photo fill as much as you can with the subject</a:t>
            </a:r>
          </a:p>
          <a:p>
            <a:r>
              <a:rPr lang="en-US" dirty="0" smtClean="0">
                <a:solidFill>
                  <a:schemeClr val="accent6">
                    <a:lumMod val="75000"/>
                  </a:schemeClr>
                </a:solidFill>
              </a:rPr>
              <a:t>Make sure to not have any objects that just appear into the photo ex: telephone poles coming out of heads</a:t>
            </a:r>
          </a:p>
          <a:p>
            <a:r>
              <a:rPr lang="en-US" dirty="0" smtClean="0">
                <a:solidFill>
                  <a:schemeClr val="accent6">
                    <a:lumMod val="75000"/>
                  </a:schemeClr>
                </a:solidFill>
              </a:rPr>
              <a:t>When cropping the photo be sure not to cut off any appendages of the subject </a:t>
            </a:r>
            <a:endParaRPr lang="en-US" dirty="0">
              <a:solidFill>
                <a:schemeClr val="accent6">
                  <a:lumMod val="75000"/>
                </a:schemeClr>
              </a:solidFill>
            </a:endParaRPr>
          </a:p>
        </p:txBody>
      </p:sp>
      <p:pic>
        <p:nvPicPr>
          <p:cNvPr id="6146" name="Picture 2" descr="http://t2.gstatic.com/images?q=tbn:ANd9GcRLTZ2wGi0eU22Jfxuqi7CXk9Fe-f2OYhhJY167nhv04RzKzTC5fw"/>
          <p:cNvPicPr>
            <a:picLocks noChangeAspect="1" noChangeArrowheads="1"/>
          </p:cNvPicPr>
          <p:nvPr/>
        </p:nvPicPr>
        <p:blipFill>
          <a:blip r:embed="rId3" cstate="print"/>
          <a:srcRect/>
          <a:stretch>
            <a:fillRect/>
          </a:stretch>
        </p:blipFill>
        <p:spPr bwMode="auto">
          <a:xfrm>
            <a:off x="0" y="0"/>
            <a:ext cx="1343025" cy="1524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3.bp.blogspot.com/-4P5n2PasO1Q/TeThRYBIZcI/AAAAAAAAAHQ/6BSZMIVik6U/s1600/rule-of-thirds-photo2.jpg"/>
          <p:cNvPicPr>
            <a:picLocks noChangeAspect="1" noChangeArrowheads="1"/>
          </p:cNvPicPr>
          <p:nvPr/>
        </p:nvPicPr>
        <p:blipFill>
          <a:blip r:embed="rId2" cstate="print"/>
          <a:srcRect/>
          <a:stretch>
            <a:fillRect/>
          </a:stretch>
        </p:blipFill>
        <p:spPr bwMode="auto">
          <a:xfrm>
            <a:off x="0" y="0"/>
            <a:ext cx="6019800" cy="4811448"/>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Rule of thirds and posed shots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Should always use the rule of third when taking picture. That is the subject of photo should rarely be placed in the center of the frame</a:t>
            </a:r>
          </a:p>
          <a:p>
            <a:r>
              <a:rPr lang="en-US" dirty="0" smtClean="0">
                <a:solidFill>
                  <a:srgbClr val="FF0000"/>
                </a:solidFill>
              </a:rPr>
              <a:t>Best to avoid posed shots and go for photos of people in action. Want it to be exciting not dull</a:t>
            </a:r>
            <a:endParaRPr lang="en-US" dirty="0">
              <a:solidFill>
                <a:srgbClr val="FF0000"/>
              </a:solidFill>
            </a:endParaRPr>
          </a:p>
        </p:txBody>
      </p:sp>
      <p:sp>
        <p:nvSpPr>
          <p:cNvPr id="4100" name="AutoShape 4" descr="data:image/jpg;base64,/9j/4AAQSkZJRgABAQAAAQABAAD/2wCEAAkGBg8SEBQUExQVFRMRGBIYFRgYFBgUHxYZFxYaFxwcFxYYHCcgGBovJRQeHzEgIzMpLCwsFR4xNTEqQSYrLCwBCQoKDQsNGQ4OGTUkHiQ1NS4xNTYsNSwsNTU0LDU0LDUvNTI1NTQ0NDQ1NDQuMiksLTQ1NDU0NDQvNDQ0NCwsNP/AABEIAEYARgMBIgACEQEDEQH/xAAbAAAABwEAAAAAAAAAAAAAAAAAAQMEBQYHAv/EADcQAAEDAgMEBwYFBQAAAAAAAAEAAhEDIQQFMQYSQXETIlFhgZGhFDJCscHRFXKC8PEHIzNTkv/EABoBAAIDAQEAAAAAAAAAAAAAAAEEAgMFAAb/xAAnEQACAgEDAgUFAAAAAAAAAAABAgADEQQhMRNBEhQyQlEFImGRwf/aAAwDAQACEQMRAD8AxcUyj6NPcWQxxbqWkjyTNziUM5kzOCEuzBOOtlL5JkD6h4aefJaBlOwVMBrnmXRccFS9oWX10F95lRy13C/ofVNqlIt1ELa6uwVE+7YnQd6qW0eywaHtGrdJCgt+Tgyb6YqMiZ/CC6c2CR2IoTUUhIl1CC6dHGJfLiiwjJqNHeuXC6Xy2OmpToXsB5FwB+a4jaHvLrsxiGtfM2PVA1JjuC0PAYqlH9wPpgfE4bo9dB36KsZJkLKeJf7xdTJazrfC9oseQAHgp/MsvptploADqlnS4xGpnX98Eg3hJzNWtXC4j6tj6IM0y6sAb7kOg+Bg8gqltdmTHvBPVJBBa4Fpvxg681PYXLqUObFMiZEEgSdbDT0UftDs3TrbgNnjqhwOjbkgTbgojw5knVypmP5oB0z403imqUrVJcT2klJrQHEyDzAEF0gjidOkUopXdKm5zg1okuIAA4k2RzBzNK2O2i9oruJG6d2nN5ktgEjui/grLiGMbUHTvcIiN1hfJ4mxsqFkOz9Wi0Vbtqg+4YAiYjn91dcnz0PMEdYQCDaP32pGxcHIG01KLCw8JO8eVRh31JpVHkm5JpOYPMmyg9tc89mptA6zzvAGdCWEA+E+inM3zXcYZNz2ce7mqfnGzjsU3ec8tqtmASC2+gcNW/mFka06j4g1NvRSZ1CIpbE4Z7HFjgWuaSCDwISUJzEy85hAII0EZ2Y6wWV163+Om5/CQLDmdFdtmNhCx/S13Rugw1g3jPe42WgYbB4VrQ3o3wNIeAB4AQnBo0IMNqD9QP0Taace4TMs1jZ+wgSsV8G40WwTIdfvgzddtyPpHB2hjWd0+f0U1SpASOGqkqGCY/TmktbUyN4l4ml9N1CuhR+c/uVtuz4bUDnEki9zP8JOlhGOqVA5tzG742Vt/C4BJuVG1qLG3GtxKVora2wDtHtVetFJPftInG5Th60irSY/sJFwO5wuqnmX9O6Rk0nuYexw3x5i49VoOFeGkEtDh2HTxhPfxh3w06TeTAfmt96w3aeUqvZPd/ZjeG2Ie1x6YiPh3DM+YsiWtYrEh/vU6Tv07vyQVPQ/EeXWrjeTDNlqh1e3yJSjdlH/AOwf8n7oIKnzFnzD5On4hu2bY336hP5WD6uTKvRpsjcc8lvEtAtzB1QQTNZL+qJ6hVq9AiuHzAE7rwSCHTGuloQp5bTc0FznAu7GgiOGp1QQQ6a1ZCbSXVa/HU3ib8sw7dX1PBrfui9mw2k1fJn3QQUtyOZWwVTgKItT2d6SSx9p+Jv2KCCCXNzg4zHl0tTAHE//2Q=="/>
          <p:cNvSpPr>
            <a:spLocks noChangeAspect="1" noChangeArrowheads="1"/>
          </p:cNvSpPr>
          <p:nvPr/>
        </p:nvSpPr>
        <p:spPr bwMode="auto">
          <a:xfrm>
            <a:off x="120650" y="-330200"/>
            <a:ext cx="666750" cy="666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2" name="Picture 6" descr="http://a2.twimg.com/profile_images/1294507823/jmanv_bigger.jpg"/>
          <p:cNvPicPr>
            <a:picLocks noChangeAspect="1" noChangeArrowheads="1"/>
          </p:cNvPicPr>
          <p:nvPr/>
        </p:nvPicPr>
        <p:blipFill>
          <a:blip r:embed="rId3" cstate="print"/>
          <a:srcRect/>
          <a:stretch>
            <a:fillRect/>
          </a:stretch>
        </p:blipFill>
        <p:spPr bwMode="auto">
          <a:xfrm>
            <a:off x="6924675" y="4638675"/>
            <a:ext cx="2219325" cy="22193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75000"/>
                  </a:schemeClr>
                </a:solidFill>
              </a:rPr>
              <a:t>Work with what you got and give meaning to the image</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800" dirty="0" smtClean="0">
                <a:solidFill>
                  <a:schemeClr val="accent1">
                    <a:lumMod val="75000"/>
                  </a:schemeClr>
                </a:solidFill>
              </a:rPr>
              <a:t>Using what is already present for what you want to shoot, best to use patterns, curves, and leading line in your photo to give more action to the picture. It will help draw in the attention of a reader. </a:t>
            </a:r>
          </a:p>
          <a:p>
            <a:r>
              <a:rPr lang="en-US" sz="2800" dirty="0" smtClean="0">
                <a:solidFill>
                  <a:schemeClr val="accent1">
                    <a:lumMod val="75000"/>
                  </a:schemeClr>
                </a:solidFill>
              </a:rPr>
              <a:t>Using different angles or viewpoints can create more perspectives for an audience to see through. </a:t>
            </a:r>
          </a:p>
          <a:p>
            <a:r>
              <a:rPr lang="en-US" sz="2800" dirty="0" smtClean="0">
                <a:solidFill>
                  <a:schemeClr val="accent1">
                    <a:lumMod val="75000"/>
                  </a:schemeClr>
                </a:solidFill>
              </a:rPr>
              <a:t>Make sure the meaning of your picture is always clear you don’t want people having to guess what the main focus of the photo is. </a:t>
            </a:r>
            <a:endParaRPr lang="en-US" sz="2800" dirty="0">
              <a:solidFill>
                <a:schemeClr val="accent1">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266</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PHOTO JOURNALISM COMPOSITON</vt:lpstr>
      <vt:lpstr>Simplicity</vt:lpstr>
      <vt:lpstr>Framing The Photo </vt:lpstr>
      <vt:lpstr>Rule of thirds and posed shots</vt:lpstr>
      <vt:lpstr>Work with what you got and give meaning to the image</vt:lpstr>
      <vt:lpstr>Slide 6</vt:lpstr>
    </vt:vector>
  </TitlesOfParts>
  <Company>SFCSS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JOURNALISM COMPOSITON</dc:title>
  <dc:creator>105164</dc:creator>
  <cp:lastModifiedBy>Administrator</cp:lastModifiedBy>
  <cp:revision>4</cp:revision>
  <dcterms:created xsi:type="dcterms:W3CDTF">2011-09-12T20:06:42Z</dcterms:created>
  <dcterms:modified xsi:type="dcterms:W3CDTF">2011-09-13T20:06:08Z</dcterms:modified>
</cp:coreProperties>
</file>